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8" r:id="rId2"/>
    <p:sldId id="259" r:id="rId3"/>
    <p:sldId id="260" r:id="rId4"/>
    <p:sldId id="261" r:id="rId5"/>
    <p:sldId id="262" r:id="rId6"/>
    <p:sldId id="264" r:id="rId7"/>
  </p:sldIdLst>
  <p:sldSz cx="7561263" cy="10440988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17" autoAdjust="0"/>
  </p:normalViewPr>
  <p:slideViewPr>
    <p:cSldViewPr>
      <p:cViewPr>
        <p:scale>
          <a:sx n="60" d="100"/>
          <a:sy n="60" d="100"/>
        </p:scale>
        <p:origin x="-888" y="1218"/>
      </p:cViewPr>
      <p:guideLst>
        <p:guide orient="horz" pos="3289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6D8E8-6DD0-4945-88C0-F1F7ED4DC36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D8952-F8AA-4743-8B78-7B0469DCD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243474"/>
            <a:ext cx="6427074" cy="223804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5916560"/>
            <a:ext cx="5292884" cy="26682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6" y="418125"/>
            <a:ext cx="1701284" cy="890867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3" y="418125"/>
            <a:ext cx="4977831" cy="890867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7" y="6709302"/>
            <a:ext cx="6427074" cy="20736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7" y="4425337"/>
            <a:ext cx="6427074" cy="228396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436232"/>
            <a:ext cx="3339558" cy="68905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436232"/>
            <a:ext cx="3339558" cy="68905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337139"/>
            <a:ext cx="3340871" cy="97400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3" y="3311147"/>
            <a:ext cx="3340871" cy="60156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37139"/>
            <a:ext cx="3342183" cy="97400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311147"/>
            <a:ext cx="3342183" cy="60156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15706"/>
            <a:ext cx="2487603" cy="176916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15707"/>
            <a:ext cx="4226956" cy="89110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184874"/>
            <a:ext cx="2487603" cy="71419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308692"/>
            <a:ext cx="4536758" cy="8628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32922"/>
            <a:ext cx="4536758" cy="626459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171524"/>
            <a:ext cx="4536758" cy="122536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18123"/>
            <a:ext cx="6805137" cy="17401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36232"/>
            <a:ext cx="6805137" cy="6890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677250"/>
            <a:ext cx="1764295" cy="5558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677250"/>
            <a:ext cx="2394400" cy="5558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677250"/>
            <a:ext cx="1764295" cy="5558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7561263" cy="10440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://fs00.infourok.ru/images/doc/41/51181/hello_html_m45a85717.jpg"/>
          <p:cNvPicPr/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2844527" y="0"/>
            <a:ext cx="2448272" cy="219615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831301"/>
            <a:ext cx="75612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Туган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телем</a:t>
            </a:r>
            <a:r>
              <a:rPr kumimoji="0" lang="tt-RU" sz="36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36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әткәм – әнкәмнең теле</a:t>
            </a:r>
            <a:endParaRPr kumimoji="0" lang="tt-RU" sz="36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692399" y="6944458"/>
            <a:ext cx="388843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Әй куян, куян,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Кечкенә генә,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Бик йомшак кына,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Бик куркак кына.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Ике колагы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Озынкай гына,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Аягы җиңел-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Мамыктай гына.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132559" y="3276278"/>
            <a:ext cx="403244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Туп, туп, матур туп,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Сикер, сикер, матур туп.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Туп, туп, матур туп,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Сикер, сикер, матур туп.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7" name="Picture 9" descr="http://www.playcast.ru/uploads/2013/12/21/691353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831" y="6804670"/>
            <a:ext cx="1735063" cy="2550018"/>
          </a:xfrm>
          <a:prstGeom prst="rect">
            <a:avLst/>
          </a:prstGeom>
          <a:noFill/>
        </p:spPr>
      </p:pic>
      <p:pic>
        <p:nvPicPr>
          <p:cNvPr id="2059" name="Picture 11" descr="http://paradox.by/img_14/easygifts/8642_m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4687" y="5004470"/>
            <a:ext cx="1536775" cy="15524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61263" cy="10440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://fs00.infourok.ru/images/doc/41/51181/hello_html_m45a85717.jpg"/>
          <p:cNvPicPr/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2628503" y="0"/>
            <a:ext cx="2664296" cy="277222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68263" y="3151631"/>
            <a:ext cx="47525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“Чәбәк” уены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Чәп - чәп чәбәкәй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Безнең куллар бәләкәй!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 хәзер тизрәк - тизрәк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Чәбәклик күңеллерәк!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988543" y="5840130"/>
            <a:ext cx="561662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“Бу бармак”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 бармак - бабай,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 бармак - әби,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 бармак - әти,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 бармак - әни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 бармак  -</a:t>
            </a:r>
            <a:r>
              <a:rPr kumimoji="0" lang="tt-RU" sz="24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нәни бәби,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Аның исеме Чәнти.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2375215"/>
            <a:ext cx="75612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Татар халык авыз иҗаты</a:t>
            </a:r>
            <a:endParaRPr kumimoji="0" lang="tt-RU" sz="36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%D0%B4%D0%B5%D0%B2%D0%BE%D1%87%D0%BA%D0%B0+%D1%85%D0%BB%D0%BE%D0%BF%D0%B0%D0%B5%D1%82+%D0%B2+%D0%BB%D0%B0%D0%B4%D0%BE%D1%88%D0%B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751" y="3060254"/>
            <a:ext cx="2029408" cy="222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  <a:scene3d>
            <a:camera prst="perspectiveLeft"/>
            <a:lightRig rig="threePt" dir="t"/>
          </a:scene3d>
        </p:spPr>
      </p:pic>
      <p:pic>
        <p:nvPicPr>
          <p:cNvPr id="3078" name="Picture 6" descr="http://dsad167.ru/upload/news/orig_82ab6dfb7fba4e6f26fddacf5d48bd5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2359" y="6228606"/>
            <a:ext cx="2897905" cy="2069235"/>
          </a:xfrm>
          <a:prstGeom prst="rect">
            <a:avLst/>
          </a:prstGeom>
          <a:noFill/>
          <a:effectLst>
            <a:softEdge rad="127000"/>
          </a:effectLst>
          <a:scene3d>
            <a:camera prst="perspectiveRight"/>
            <a:lightRig rig="threePt" dir="t"/>
          </a:scene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61263" cy="10440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://fs00.infourok.ru/images/doc/41/51181/hello_html_m45a85717.jpg"/>
          <p:cNvPicPr/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252239" y="395958"/>
            <a:ext cx="3456384" cy="352839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348583" y="2894020"/>
            <a:ext cx="421268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Минем кызым - курчагым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Әй акыллы курчагым,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Йом күзеңне, бәлли - бәү.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Башка бер сүз дә дәшмим,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Йоклап алыйк без икәү.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Җәвад Тәрҗеманов.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-755873" y="7281564"/>
            <a:ext cx="58326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Мияу!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Песи, песи, пескәем,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Соры синең төскәең.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Йомшак синең йоннарың,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Җылы синең туннарың.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8600" algn="l"/>
              </a:tabLst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Роберт Миңнуллин.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http://www.happy-giraffe.ru/upload/userfiles/images/2012/02/27/ba4d524baf1634ca540f8f7316a8f7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271" y="4572422"/>
            <a:ext cx="4307590" cy="25845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http://img02.darudar.org/s600/00/02/57/4e/574eed4f801a45657dddc832d3e1335b3dd1d6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2639" y="6948686"/>
            <a:ext cx="3467343" cy="25992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61263" cy="10440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://fs00.infourok.ru/images/doc/41/51181/hello_html_m45a85717.jpg"/>
          <p:cNvPicPr/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468263" y="251942"/>
            <a:ext cx="3240360" cy="302433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3809314"/>
            <a:ext cx="673295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</a:t>
            </a: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Әллә - лә, әллә - лә,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 rot="10800000" flipV="1">
            <a:off x="1980431" y="4141222"/>
            <a:ext cx="551256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Карусель  әйләнә,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Матур курчак   әйләнә,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396255" y="5410569"/>
            <a:ext cx="7096745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Зур - зур аю әйләнә,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Кечкенә куян әйләнә.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Әллә - лә, әллә - лә,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Карусель әйләнә,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Матур курчак әйләнә,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Зур - зур аю әйләнә,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Кечкенә куян әйләнә.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2838006"/>
            <a:ext cx="75612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Җырлы - биюле уен “Карусель”</a:t>
            </a:r>
            <a:endParaRPr kumimoji="0" lang="tt-RU" sz="2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0" name="Picture 8" descr="http://shoptobaby.ru/images/masha-medved/myagkaya-kukla-masha-29-sm-masha-i-medved-multi-pult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4367" y="3492302"/>
            <a:ext cx="2339678" cy="2339678"/>
          </a:xfrm>
          <a:prstGeom prst="rect">
            <a:avLst/>
          </a:prstGeom>
          <a:noFill/>
        </p:spPr>
      </p:pic>
      <p:pic>
        <p:nvPicPr>
          <p:cNvPr id="18442" name="Picture 10" descr="http://www.megakot.ru/pictures/igrushka_medved_buryy_37_sm_00041775_thum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0671" y="5508526"/>
            <a:ext cx="2544763" cy="2544763"/>
          </a:xfrm>
          <a:prstGeom prst="rect">
            <a:avLst/>
          </a:prstGeom>
          <a:noFill/>
        </p:spPr>
      </p:pic>
      <p:pic>
        <p:nvPicPr>
          <p:cNvPr id="18444" name="Picture 12" descr="http://biglis.ru/image/cache/data-zaizy-zayac-kostya-grey-2-750x7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8583" y="8172822"/>
            <a:ext cx="1656184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61263" cy="10440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://fs00.infourok.ru/images/doc/41/51181/hello_html_m45a85717.jpg"/>
          <p:cNvPicPr/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132559" y="0"/>
            <a:ext cx="2232248" cy="219615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2009425"/>
            <a:ext cx="756126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</a:t>
            </a:r>
            <a:r>
              <a:rPr kumimoji="0" lang="tt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өсләр”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tt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</a:t>
            </a:r>
            <a:r>
              <a:rPr kumimoji="0" lang="tt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вета”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Кызыл туп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3373137"/>
            <a:ext cx="7561263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t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Красный мяч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Яшел туп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8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tt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 rot="10800000" flipV="1">
            <a:off x="4356695" y="4585953"/>
            <a:ext cx="460851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Зелёный мяч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3" name="Picture 7" descr="http://yartoys.ru/shop/images/big/10566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751" y="2628206"/>
            <a:ext cx="1728192" cy="18094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5" name="Picture 9" descr="http://www.gift-sales.ru/Image/shop/Souvenirscrystals/17463_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6535" y="3852342"/>
            <a:ext cx="1580729" cy="15807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844527" y="7236718"/>
          <a:ext cx="4716736" cy="4176464"/>
        </p:xfrm>
        <a:graphic>
          <a:graphicData uri="http://schemas.openxmlformats.org/drawingml/2006/table">
            <a:tbl>
              <a:tblPr/>
              <a:tblGrid>
                <a:gridCol w="4716736"/>
              </a:tblGrid>
              <a:tr h="417646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4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Туп, туп, кызыл туп,</a:t>
                      </a:r>
                      <a:endParaRPr lang="ru-RU" sz="2400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4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Сикер, сикер, кызыл туп.</a:t>
                      </a:r>
                      <a:endParaRPr lang="ru-RU" sz="2400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4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Туп, туп, сары туп,</a:t>
                      </a:r>
                      <a:endParaRPr lang="ru-RU" sz="2400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4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Сикер, сикер, сары </a:t>
                      </a:r>
                      <a:r>
                        <a:rPr lang="tt-RU" sz="24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туп               </a:t>
                      </a:r>
                      <a:endParaRPr lang="ru-RU" sz="2400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400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</a:t>
                      </a:r>
                      <a:r>
                        <a:rPr lang="tt-RU" sz="2400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</a:t>
                      </a:r>
                      <a:r>
                        <a:rPr lang="ru-RU" sz="2400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Мяч</a:t>
                      </a:r>
                      <a:r>
                        <a:rPr lang="ru-RU" sz="2400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мяч красный мяч</a:t>
                      </a:r>
                      <a:r>
                        <a:rPr lang="tt-RU" sz="2400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</a:t>
                      </a:r>
                      <a:endParaRPr lang="ru-RU" sz="2400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Прыгай, прыгай красный мяч.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Мяч, мяч жёлтый мяч</a:t>
                      </a:r>
                      <a:r>
                        <a:rPr lang="tt-RU" sz="2400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400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Прыгай, прыгай жёлтый мяч...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4006" marR="10400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3688266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92" name="Picture 16" descr="http://www.publicdomainpictures.net/pictures/110000/nahled/yellow-soccer-bal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0311" y="8100814"/>
            <a:ext cx="1980134" cy="19801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3204567" y="5580534"/>
            <a:ext cx="64807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Зәңгәр туп</a:t>
            </a:r>
          </a:p>
          <a:p>
            <a:pPr algn="ctr"/>
            <a:r>
              <a:rPr lang="tt-RU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Синий мяч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94" name="Picture 18" descr="http://www.sporta.co.il/include/items/9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4647" y="5436518"/>
            <a:ext cx="1579092" cy="15790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61263" cy="10440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://fs00.infourok.ru/images/doc/41/51181/hello_html_m45a85717.jpg"/>
          <p:cNvPicPr/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324247" y="972022"/>
            <a:ext cx="2952328" cy="284423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1508" name="Picture 4" descr="http://boombob.ru/img/picture/Sep/30/845689b1d94478e8a95b6726351a549f/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04470"/>
            <a:ext cx="3793580" cy="2530825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21512" name="Rectangle 8"/>
          <p:cNvSpPr>
            <a:spLocks noChangeArrowheads="1"/>
          </p:cNvSpPr>
          <p:nvPr/>
        </p:nvSpPr>
        <p:spPr bwMode="auto">
          <a:xfrm rot="10800000" flipV="1">
            <a:off x="3060551" y="1128926"/>
            <a:ext cx="4032448" cy="532453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Бергәләп өйрәник!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В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месте учи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tt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 өй матур,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өй зур.”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Монда яши бабай.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-Мин бабай.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Монда яши әби.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-Мин әби.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Монда яши әти.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-Мин әти.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Монда яши әни.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-Мин әни.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Монда яши малай.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-Мин малай </a:t>
            </a:r>
            <a:r>
              <a:rPr kumimoji="0" lang="tt-RU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(малайлар чыга).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Монда яши кыз.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-Мин кыз </a:t>
            </a:r>
            <a:r>
              <a:rPr kumimoji="0" lang="tt-RU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(кызлар чыга).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Әйе шул, әйе шул.</a:t>
            </a:r>
            <a:endParaRPr kumimoji="0" lang="tt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4" name="Picture 10" descr="http://stroimanapa.ru/wp-content/uploads/2016/02/1-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4367" y="6661150"/>
            <a:ext cx="5278438" cy="3779838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400</Words>
  <Application>Microsoft Office PowerPoint</Application>
  <PresentationFormat>Произвольный</PresentationFormat>
  <Paragraphs>87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NIKOLAY</dc:creator>
  <cp:lastModifiedBy>NIKOLAY</cp:lastModifiedBy>
  <cp:revision>136</cp:revision>
  <dcterms:created xsi:type="dcterms:W3CDTF">2016-05-14T06:47:13Z</dcterms:created>
  <dcterms:modified xsi:type="dcterms:W3CDTF">2017-10-18T17:41:03Z</dcterms:modified>
</cp:coreProperties>
</file>